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92" y="-78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2026/5/19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316" y="83673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及案例图片（包含项目名称、合作过的医疗卫生服务机构、合同金额、合同时间等）</a:t>
            </a: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</a:t>
            </a:r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151</Words>
  <Application>Microsoft Office PowerPoint</Application>
  <PresentationFormat>自定义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Chinese User</cp:lastModifiedBy>
  <cp:revision>68</cp:revision>
  <dcterms:created xsi:type="dcterms:W3CDTF">2020-01-14T01:01:00Z</dcterms:created>
  <dcterms:modified xsi:type="dcterms:W3CDTF">2026-05-19T10:12:55Z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8F6DA629CD1B41978385431EF3C233DE_13</vt:lpwstr>
  </property>
</Properties>
</file>