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96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5316" y="836735"/>
            <a:ext cx="10891604" cy="5077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不嵌入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动画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视频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、公司概况。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PPT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数量不宜过多，建议控制在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页以内。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、近三年内（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2023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月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日至今）医用消毒耗材业绩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及案例图片（包含项目名称、合作过的医疗卫生服务机构、合同金额、合同期限等）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项目初步方案或建议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请汇报针对适合我院医用消毒耗材采购项目服务方案，包括但不限于具体供应品类、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品牌、单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价、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实施方案、业务流程、人员配备、实施期限、售后服务、重难点分析、合理化意见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等等，有何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亮点或优势</a:t>
            </a:r>
            <a:r>
              <a:rPr 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  <a:endParaRPr lang="zh-CN" altLang="en-US" sz="3600" dirty="0">
              <a:latin typeface="宋体-方正超大字符集" panose="03000509000000000000" charset="-122"/>
              <a:ea typeface="宋体-方正超大字符集" panose="03000509000000000000" charset="-122"/>
              <a:cs typeface="+mj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2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ags/tag3.xml><?xml version="1.0" encoding="utf-8"?>
<p:tagLst xmlns:p="http://schemas.openxmlformats.org/presentationml/2006/main">
  <p:tag name="KSO_WPP_MARK_KEY" val="1ae0c7a1-d728-4749-93ac-3eb3af8b07d9"/>
  <p:tag name="COMMONDATA" val="eyJoZGlkIjoiMDNjZjRiZjZiOWQ5YmUwNmI1ODg1Yjg0ZmIwZTA4Nzc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343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仿宋</vt:lpstr>
      <vt:lpstr>宋体-方正超大字符集</vt:lpstr>
      <vt:lpstr>微软雅黑</vt:lpstr>
      <vt:lpstr>Arial Unicode MS</vt:lpstr>
      <vt:lpstr>等线 Light</vt:lpstr>
      <vt:lpstr>Calibri Light</vt:lpstr>
      <vt:lpstr>等线</vt:lpstr>
      <vt:lpstr>Calibri</vt:lpstr>
      <vt:lpstr>宋体-方正超大字符集</vt:lpstr>
      <vt:lpstr>兰米宋体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汪艳</cp:lastModifiedBy>
  <cp:revision>73</cp:revision>
  <dcterms:created xsi:type="dcterms:W3CDTF">2020-01-14T01:01:00Z</dcterms:created>
  <dcterms:modified xsi:type="dcterms:W3CDTF">2026-03-13T04:48:23Z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8F6DA629CD1B41978385431EF3C233DE_13</vt:lpwstr>
  </property>
</Properties>
</file>